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panose="020B0604020202020204" charset="0"/>
      <p:regular r:id="rId18"/>
      <p:bold r:id="rId19"/>
      <p:italic r:id="rId20"/>
      <p:boldItalic r:id="rId21"/>
    </p:embeddedFont>
    <p:embeddedFont>
      <p:font typeface="Clear Sans Regular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783" autoAdjust="0"/>
  </p:normalViewPr>
  <p:slideViewPr>
    <p:cSldViewPr>
      <p:cViewPr varScale="1">
        <p:scale>
          <a:sx n="48" d="100"/>
          <a:sy n="48" d="100"/>
        </p:scale>
        <p:origin x="109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Pranav Dharpure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Pranav Dharpure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87618"/>
            <a:ext cx="5677467" cy="2511764"/>
            <a:chOff x="0" y="0"/>
            <a:chExt cx="7569956" cy="334901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89"/>
              <a:ext cx="7569956" cy="26570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616149"/>
            <a:ext cx="5677467" cy="1501963"/>
            <a:chOff x="0" y="0"/>
            <a:chExt cx="7569956" cy="2002618"/>
          </a:xfrm>
        </p:grpSpPr>
        <p:sp>
          <p:nvSpPr>
            <p:cNvPr id="31" name="TextBox 12">
              <a:extLst>
                <a:ext uri="{FF2B5EF4-FFF2-40B4-BE49-F238E27FC236}">
                  <a16:creationId xmlns:a16="http://schemas.microsoft.com/office/drawing/2014/main" id="{B930539D-B309-DF4F-BB41-4D61D91F7FC2}"/>
                </a:ext>
              </a:extLst>
            </p:cNvPr>
            <p:cNvSpPr txBox="1"/>
            <p:nvPr/>
          </p:nvSpPr>
          <p:spPr>
            <a:xfrm>
              <a:off x="0" y="691989"/>
              <a:ext cx="7569956" cy="1310629"/>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Animals and science are the two most popular categories of content, showing that people enjoy "real-life" and "factual" content the most.</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19571"/>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38779"/>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139321"/>
          </a:xfrm>
          <a:prstGeom prst="rect">
            <a:avLst/>
          </a:prstGeom>
          <a:noFill/>
        </p:spPr>
        <p:txBody>
          <a:bodyPr wrap="square" rtlCol="0">
            <a:spAutoFit/>
          </a:bodyPr>
          <a:lstStyle/>
          <a:p>
            <a:pPr>
              <a:lnSpc>
                <a:spcPts val="2660"/>
              </a:lnSpc>
            </a:pPr>
            <a:r>
              <a:rPr lang="en-US" sz="1900" spc="-19" dirty="0">
                <a:latin typeface="Clear Sans Regular"/>
              </a:rPr>
              <a:t>Social Buzz is a fast growing technology unicorn that need to adapt quickly to it's global scale. Accenture has begun a 3 month POC focusing on these tasks:</a:t>
            </a:r>
          </a:p>
          <a:p>
            <a:pPr>
              <a:lnSpc>
                <a:spcPts val="2660"/>
              </a:lnSpc>
            </a:pPr>
            <a:endParaRPr lang="en-US" sz="1900" spc="-19" dirty="0">
              <a:latin typeface="Clear Sans Regular"/>
            </a:endParaRPr>
          </a:p>
          <a:p>
            <a:pPr marL="410211" lvl="1" indent="-205106">
              <a:lnSpc>
                <a:spcPts val="2660"/>
              </a:lnSpc>
              <a:buFont typeface="Arial"/>
              <a:buChar char="•"/>
            </a:pPr>
            <a:r>
              <a:rPr lang="en-US" sz="1900" spc="-19" dirty="0">
                <a:latin typeface="Clear Sans Regular"/>
              </a:rPr>
              <a:t>An audit of Social Buzz's big data practice</a:t>
            </a:r>
          </a:p>
          <a:p>
            <a:pPr marL="410211" lvl="1" indent="-205106">
              <a:lnSpc>
                <a:spcPts val="2660"/>
              </a:lnSpc>
              <a:buFont typeface="Arial"/>
              <a:buChar char="•"/>
            </a:pPr>
            <a:r>
              <a:rPr lang="en-US" sz="1900" spc="-19" dirty="0">
                <a:latin typeface="Clear Sans Regular"/>
              </a:rPr>
              <a:t>Recommendations for a successful IPO</a:t>
            </a:r>
          </a:p>
          <a:p>
            <a:pPr marL="410210" lvl="1" indent="-205105">
              <a:lnSpc>
                <a:spcPts val="2660"/>
              </a:lnSpc>
              <a:buFont typeface="Arial"/>
              <a:buChar char="•"/>
            </a:pPr>
            <a:r>
              <a:rPr lang="en-US" sz="1900" spc="-19" dirty="0">
                <a:latin typeface="Clear Sans Regular"/>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57227"/>
            <a:ext cx="2616047" cy="1070113"/>
            <a:chOff x="0" y="0"/>
            <a:chExt cx="3488063" cy="1426818"/>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89"/>
              <a:ext cx="3488063" cy="861829"/>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76743"/>
            <a:ext cx="2616047" cy="733513"/>
            <a:chOff x="0" y="0"/>
            <a:chExt cx="3488063" cy="978017"/>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727959"/>
            <a:ext cx="2616047" cy="733513"/>
            <a:chOff x="0" y="0"/>
            <a:chExt cx="3488063" cy="978017"/>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YOU</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a:solidFill>
                  <a:srgbClr val="000000"/>
                </a:solidFill>
                <a:latin typeface="Graphik Regular" panose="020B0503030202060203" pitchFamily="34" charset="0"/>
              </a:rPr>
              <a:t>MONTH WITH </a:t>
            </a:r>
          </a:p>
          <a:p>
            <a:pPr algn="ctr">
              <a:lnSpc>
                <a:spcPts val="3359"/>
              </a:lnSpc>
            </a:pPr>
            <a:r>
              <a:rPr lang="en-US" sz="2400" spc="-24">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EC82834-F139-6341-8704-95423C0C958D}"/>
              </a:ext>
            </a:extLst>
          </p:cNvPr>
          <p:cNvPicPr>
            <a:picLocks noChangeAspect="1"/>
          </p:cNvPicPr>
          <p:nvPr/>
        </p:nvPicPr>
        <p:blipFill>
          <a:blip r:embed="rId7"/>
          <a:srcRect/>
          <a:stretch>
            <a:fillRect/>
          </a:stretch>
        </p:blipFill>
        <p:spPr>
          <a:xfrm>
            <a:off x="4496753" y="1592190"/>
            <a:ext cx="9571772" cy="71026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321E9A61-AACF-DB41-B007-BB9C2D02C278}"/>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1709</Words>
  <Application>Microsoft Office PowerPoint</Application>
  <PresentationFormat>Custom</PresentationFormat>
  <Paragraphs>149</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Graphik Regular</vt:lpstr>
      <vt:lpstr>Clear Sans Regular Bold</vt:lpstr>
      <vt:lpstr>Clear Sans Regular</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Pranav Dharpure</cp:lastModifiedBy>
  <cp:revision>9</cp:revision>
  <dcterms:created xsi:type="dcterms:W3CDTF">2006-08-16T00:00:00Z</dcterms:created>
  <dcterms:modified xsi:type="dcterms:W3CDTF">2022-11-27T13:28:19Z</dcterms:modified>
  <dc:identifier>DAEhDyfaYKE</dc:identifier>
</cp:coreProperties>
</file>